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TT Hoves" charset="1" panose="02000003020000060003"/>
      <p:regular r:id="rId14"/>
    </p:embeddedFont>
    <p:embeddedFont>
      <p:font typeface="TT Hoves Bold" charset="1" panose="02000003020000060003"/>
      <p:regular r:id="rId15"/>
    </p:embeddedFont>
    <p:embeddedFont>
      <p:font typeface="TT Hoves Italics" charset="1" panose="02000003020000060003"/>
      <p:regular r:id="rId16"/>
    </p:embeddedFont>
    <p:embeddedFont>
      <p:font typeface="TT Hoves Bold Italics" charset="1" panose="02000003020000060003"/>
      <p:regular r:id="rId17"/>
    </p:embeddedFont>
    <p:embeddedFont>
      <p:font typeface="Helios" charset="1" panose="020B0504020202020204"/>
      <p:regular r:id="rId18"/>
    </p:embeddedFont>
    <p:embeddedFont>
      <p:font typeface="Helios Bold" charset="1" panose="020B0704020202020204"/>
      <p:regular r:id="rId19"/>
    </p:embeddedFont>
    <p:embeddedFont>
      <p:font typeface="Helios Italics" charset="1" panose="020B0503020202090204"/>
      <p:regular r:id="rId20"/>
    </p:embeddedFont>
    <p:embeddedFont>
      <p:font typeface="Helios Bold Italics" charset="1" panose="020B070302020209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205146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8529807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52738" y="8093542"/>
            <a:ext cx="4998885" cy="116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A2E3A"/>
                </a:solidFill>
                <a:latin typeface="Helios"/>
              </a:rPr>
              <a:t>PT Telekomunikasi Seluler Regional Jateng-DIY Divisi Network Operation Support, semarang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4850463" cy="2273655"/>
          </a:xfrm>
          <a:custGeom>
            <a:avLst/>
            <a:gdLst/>
            <a:ahLst/>
            <a:cxnLst/>
            <a:rect r="r" b="b" t="t" l="l"/>
            <a:pathLst>
              <a:path h="2273655" w="4850463">
                <a:moveTo>
                  <a:pt x="0" y="0"/>
                </a:moveTo>
                <a:lnTo>
                  <a:pt x="4850463" y="0"/>
                </a:lnTo>
                <a:lnTo>
                  <a:pt x="4850463" y="2273655"/>
                </a:lnTo>
                <a:lnTo>
                  <a:pt x="0" y="2273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29750" y="924818"/>
            <a:ext cx="557717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elios"/>
              </a:rPr>
              <a:t>Seminar PKL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3630520"/>
            <a:ext cx="8259048" cy="3025961"/>
            <a:chOff x="0" y="0"/>
            <a:chExt cx="11012064" cy="403461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577712"/>
              <a:ext cx="11012064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Benhard Simanullang - 24060120140136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Julius Adrian - 24060120130127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11012064" cy="2323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799"/>
                </a:lnSpc>
              </a:pPr>
              <a:r>
                <a:rPr lang="en-US" sz="11499">
                  <a:solidFill>
                    <a:srgbClr val="2A2E3A"/>
                  </a:solidFill>
                  <a:latin typeface="TT Hoves Bold"/>
                </a:rPr>
                <a:t>NOS-Portal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14586" y="1770221"/>
            <a:ext cx="625882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Kesimpulan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5496" y="4320029"/>
            <a:ext cx="12194228" cy="314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6"/>
              </a:lnSpc>
              <a:spcBef>
                <a:spcPct val="0"/>
              </a:spcBef>
            </a:pPr>
            <a:r>
              <a:rPr lang="en-US" sz="4155" u="none">
                <a:solidFill>
                  <a:srgbClr val="000000"/>
                </a:solidFill>
                <a:latin typeface="Helios"/>
              </a:rPr>
              <a:t>Dengan adanya Portal NOS ini, diharapkan dapat membantu pihak Telkomsel untuk memvisualisasikan data, memantau progress approval dokumen dan memudahkan proses penambahan dan pengubahan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01000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50093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48915" y="3540443"/>
            <a:ext cx="889041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Terima </a:t>
            </a:r>
          </a:p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Kasih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31211" cy="10287000"/>
            <a:chOff x="0" y="0"/>
            <a:chExt cx="261562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56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15628">
                  <a:moveTo>
                    <a:pt x="0" y="0"/>
                  </a:moveTo>
                  <a:lnTo>
                    <a:pt x="2615628" y="0"/>
                  </a:lnTo>
                  <a:lnTo>
                    <a:pt x="26156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5724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46398" y="2721157"/>
            <a:ext cx="7439325" cy="5085476"/>
          </a:xfrm>
          <a:custGeom>
            <a:avLst/>
            <a:gdLst/>
            <a:ahLst/>
            <a:cxnLst/>
            <a:rect r="r" b="b" t="t" l="l"/>
            <a:pathLst>
              <a:path h="5085476" w="7439325">
                <a:moveTo>
                  <a:pt x="0" y="0"/>
                </a:moveTo>
                <a:lnTo>
                  <a:pt x="7439325" y="0"/>
                </a:lnTo>
                <a:lnTo>
                  <a:pt x="7439325" y="5085476"/>
                </a:lnTo>
                <a:lnTo>
                  <a:pt x="0" y="5085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1419" y="555852"/>
            <a:ext cx="4632039" cy="183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Profil Perusahaan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1419" y="3286517"/>
            <a:ext cx="8311289" cy="5080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4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PT Telekomunikasi Selular atau biasa disingkat menjadi Telkomsel, adalah anak usaha Telkom Indonesia yang bergerak di bidang telekomunikasi seluler. </a:t>
            </a:r>
          </a:p>
          <a:p>
            <a:pPr algn="just">
              <a:lnSpc>
                <a:spcPts val="3144"/>
              </a:lnSpc>
            </a:pPr>
          </a:p>
          <a:p>
            <a:pPr algn="just">
              <a:lnSpc>
                <a:spcPts val="3144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Telkomsel adalah operator telekomunikasi seluler terbesar di Indonesia, dengan mengoperasikan 236.000 unit BTS untuk melayani lebih dari 170 juta pelanggan sehingga perusahaan ini menguasai hampir 60% pangsa pasar telekomunikasi seluler di Indonesia pada tahun 2020. </a:t>
            </a:r>
          </a:p>
          <a:p>
            <a:pPr algn="just">
              <a:lnSpc>
                <a:spcPts val="3144"/>
              </a:lnSpc>
            </a:pPr>
          </a:p>
          <a:p>
            <a:pPr algn="just">
              <a:lnSpc>
                <a:spcPts val="3144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Perusahaan ini beroperasi dengan menggunakan teknologi GSM, 3G (akan dimatikan pada akhir tahun 2023), 4G LTE, dan 5G di frekuensi 900/1800 MHz.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50363" y="1671637"/>
            <a:ext cx="72857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Visi dan Misi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7629830" y="6918193"/>
            <a:ext cx="551923" cy="310858"/>
            <a:chOff x="0" y="0"/>
            <a:chExt cx="812800" cy="457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814230" y="9258350"/>
            <a:ext cx="5765006" cy="1028601"/>
            <a:chOff x="0" y="0"/>
            <a:chExt cx="1049690" cy="1872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9690" cy="187287"/>
            </a:xfrm>
            <a:custGeom>
              <a:avLst/>
              <a:gdLst/>
              <a:ahLst/>
              <a:cxnLst/>
              <a:rect r="r" b="b" t="t" l="l"/>
              <a:pathLst>
                <a:path h="187287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287"/>
                  </a:lnTo>
                  <a:lnTo>
                    <a:pt x="0" y="1872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52323" y="4541465"/>
            <a:ext cx="8821205" cy="723900"/>
            <a:chOff x="0" y="0"/>
            <a:chExt cx="11761606" cy="965200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-136418" y="306686"/>
              <a:ext cx="624665" cy="351828"/>
              <a:chOff x="0" y="0"/>
              <a:chExt cx="812800" cy="45779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41275"/>
                <a:ext cx="558800" cy="339725"/>
              </a:xfrm>
              <a:prstGeom prst="rect">
                <a:avLst/>
              </a:prstGeom>
            </p:spPr>
            <p:txBody>
              <a:bodyPr anchor="ctr" rtlCol="false" tIns="43121" lIns="43121" bIns="43121" rIns="43121"/>
              <a:lstStyle/>
              <a:p>
                <a:pPr algn="ctr">
                  <a:lnSpc>
                    <a:spcPts val="14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780910" y="-9525"/>
              <a:ext cx="10980697" cy="97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Helios"/>
                </a:rPr>
                <a:t>Menjadi penyedia layanan dan solusi gaya hidup digital mobile kelas dunia yang terpercaya.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338005" y="6355692"/>
            <a:ext cx="823552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Helios"/>
              </a:rPr>
              <a:t>Memberikan layanan dan solusi digital mobile yang melebihi ekspektasi para pengguna, menciptakan nilai lebih bagi para pemegang saham, serta mendukung pertumbuhan ekonomi bangsa.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875724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38005" y="3741365"/>
            <a:ext cx="92948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Helios"/>
              </a:rPr>
              <a:t>Visi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38005" y="5532065"/>
            <a:ext cx="92948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Helios"/>
              </a:rPr>
              <a:t>Misi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17507" y="1079576"/>
            <a:ext cx="882510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Latar Belakang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814230" y="9258350"/>
            <a:ext cx="5765006" cy="1028601"/>
            <a:chOff x="0" y="0"/>
            <a:chExt cx="1049690" cy="1872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9690" cy="187287"/>
            </a:xfrm>
            <a:custGeom>
              <a:avLst/>
              <a:gdLst/>
              <a:ahLst/>
              <a:cxnLst/>
              <a:rect r="r" b="b" t="t" l="l"/>
              <a:pathLst>
                <a:path h="187287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287"/>
                  </a:lnTo>
                  <a:lnTo>
                    <a:pt x="0" y="1872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17507" y="3811650"/>
            <a:ext cx="10011708" cy="399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ios"/>
              </a:rPr>
              <a:t>Belum ada sistem rekap data untuk setiap site BTS regional Jateng-DIY</a:t>
            </a:r>
          </a:p>
          <a:p>
            <a:pPr algn="just">
              <a:lnSpc>
                <a:spcPts val="2879"/>
              </a:lnSpc>
            </a:pPr>
          </a:p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ios"/>
              </a:rPr>
              <a:t>Chart masih dibuat secara manual menggunakan data dari spreadsheet excel. </a:t>
            </a:r>
          </a:p>
          <a:p>
            <a:pPr algn="just">
              <a:lnSpc>
                <a:spcPts val="2879"/>
              </a:lnSpc>
            </a:pPr>
          </a:p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ios"/>
              </a:rPr>
              <a:t>Chart yang dihasilkan tidak dapat di tampilkan secara realtime kepada orang-orang yang tidak memiliki akses ke data spreadsheet excel.</a:t>
            </a:r>
          </a:p>
          <a:p>
            <a:pPr algn="just">
              <a:lnSpc>
                <a:spcPts val="2879"/>
              </a:lnSpc>
            </a:pP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75724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17507" y="1079576"/>
            <a:ext cx="882510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Latar Belakang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814230" y="9258350"/>
            <a:ext cx="5765006" cy="1028601"/>
            <a:chOff x="0" y="0"/>
            <a:chExt cx="1049690" cy="1872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9690" cy="187287"/>
            </a:xfrm>
            <a:custGeom>
              <a:avLst/>
              <a:gdLst/>
              <a:ahLst/>
              <a:cxnLst/>
              <a:rect r="r" b="b" t="t" l="l"/>
              <a:pathLst>
                <a:path h="187287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287"/>
                  </a:lnTo>
                  <a:lnTo>
                    <a:pt x="0" y="1872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17507" y="4354575"/>
            <a:ext cx="10011708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ios"/>
              </a:rPr>
              <a:t>Persetujuan dan penolakan dokumen oleh penanggung jawab masih harus diberikan secara manual.</a:t>
            </a:r>
          </a:p>
          <a:p>
            <a:pPr algn="just">
              <a:lnSpc>
                <a:spcPts val="2879"/>
              </a:lnSpc>
            </a:pPr>
          </a:p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ios"/>
              </a:rPr>
              <a:t>Penanggungjawab lupa atau tidak tahu bahwa terdapat dokumen yang harus ditandatangani.</a:t>
            </a:r>
          </a:p>
          <a:p>
            <a:pPr algn="just">
              <a:lnSpc>
                <a:spcPts val="2879"/>
              </a:lnSpc>
            </a:pPr>
          </a:p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ios"/>
              </a:rPr>
              <a:t>Penomoran dokumen yang masih harus dilakukan secara manual 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75724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50363" y="1671637"/>
            <a:ext cx="72857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Tujuan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7648049" y="4801171"/>
            <a:ext cx="468499" cy="263871"/>
            <a:chOff x="0" y="0"/>
            <a:chExt cx="812800" cy="457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anchor="ctr" rtlCol="false" tIns="43121" lIns="43121" bIns="43121" rIns="43121"/>
            <a:lstStyle/>
            <a:p>
              <a:pPr algn="ctr">
                <a:lnSpc>
                  <a:spcPts val="1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7631791" y="6149473"/>
            <a:ext cx="551923" cy="310858"/>
            <a:chOff x="0" y="0"/>
            <a:chExt cx="812800" cy="4577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14230" y="9258350"/>
            <a:ext cx="5765006" cy="1028601"/>
            <a:chOff x="0" y="0"/>
            <a:chExt cx="1049690" cy="1872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9690" cy="187287"/>
            </a:xfrm>
            <a:custGeom>
              <a:avLst/>
              <a:gdLst/>
              <a:ahLst/>
              <a:cxnLst/>
              <a:rect r="r" b="b" t="t" l="l"/>
              <a:pathLst>
                <a:path h="187287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287"/>
                  </a:lnTo>
                  <a:lnTo>
                    <a:pt x="0" y="1872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7631791" y="7562980"/>
            <a:ext cx="551923" cy="310858"/>
            <a:chOff x="0" y="0"/>
            <a:chExt cx="812800" cy="4577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875724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36045" y="4380657"/>
            <a:ext cx="874581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Helios"/>
              </a:rPr>
              <a:t>Menghasilkan sebuah aplikasi yang bertujuan untuk merekap semua data dari BTS di seluruh regional Jateng-DIY serta memvisualisasikan nya dalam bentuk chart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36045" y="5885538"/>
            <a:ext cx="874581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Helios"/>
              </a:rPr>
              <a:t>Membuat fitur  untuk memantau progress approval dokumen dan menyimpan historynya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36045" y="7366247"/>
            <a:ext cx="874581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Helios"/>
              </a:rPr>
              <a:t>Memperbarui tampilan dan framework yang dipakai oleh website NOS Portal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9144" y="628890"/>
            <a:ext cx="14456425" cy="7127017"/>
          </a:xfrm>
          <a:custGeom>
            <a:avLst/>
            <a:gdLst/>
            <a:ahLst/>
            <a:cxnLst/>
            <a:rect r="r" b="b" t="t" l="l"/>
            <a:pathLst>
              <a:path h="7127017" w="14456425">
                <a:moveTo>
                  <a:pt x="0" y="0"/>
                </a:moveTo>
                <a:lnTo>
                  <a:pt x="14456425" y="0"/>
                </a:lnTo>
                <a:lnTo>
                  <a:pt x="14456425" y="7127017"/>
                </a:lnTo>
                <a:lnTo>
                  <a:pt x="0" y="7127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23478" y="224448"/>
            <a:ext cx="18054087" cy="10088970"/>
            <a:chOff x="0" y="0"/>
            <a:chExt cx="452149" cy="252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149" cy="252670"/>
            </a:xfrm>
            <a:custGeom>
              <a:avLst/>
              <a:gdLst/>
              <a:ahLst/>
              <a:cxnLst/>
              <a:rect r="r" b="b" t="t" l="l"/>
              <a:pathLst>
                <a:path h="252670" w="452149">
                  <a:moveTo>
                    <a:pt x="203200" y="0"/>
                  </a:moveTo>
                  <a:lnTo>
                    <a:pt x="248949" y="0"/>
                  </a:lnTo>
                  <a:lnTo>
                    <a:pt x="452149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57561" y="0"/>
            <a:ext cx="14753038" cy="5527297"/>
            <a:chOff x="0" y="0"/>
            <a:chExt cx="819809" cy="3071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9809" cy="307145"/>
            </a:xfrm>
            <a:custGeom>
              <a:avLst/>
              <a:gdLst/>
              <a:ahLst/>
              <a:cxnLst/>
              <a:rect r="r" b="b" t="t" l="l"/>
              <a:pathLst>
                <a:path h="307145" w="819809">
                  <a:moveTo>
                    <a:pt x="203200" y="0"/>
                  </a:moveTo>
                  <a:lnTo>
                    <a:pt x="616609" y="0"/>
                  </a:lnTo>
                  <a:lnTo>
                    <a:pt x="819809" y="307145"/>
                  </a:lnTo>
                  <a:lnTo>
                    <a:pt x="0" y="30714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4005161" y="152400"/>
            <a:ext cx="14753038" cy="5527297"/>
            <a:chOff x="0" y="0"/>
            <a:chExt cx="819809" cy="3071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9809" cy="307145"/>
            </a:xfrm>
            <a:custGeom>
              <a:avLst/>
              <a:gdLst/>
              <a:ahLst/>
              <a:cxnLst/>
              <a:rect r="r" b="b" t="t" l="l"/>
              <a:pathLst>
                <a:path h="307145" w="819809">
                  <a:moveTo>
                    <a:pt x="203200" y="0"/>
                  </a:moveTo>
                  <a:lnTo>
                    <a:pt x="616609" y="0"/>
                  </a:lnTo>
                  <a:lnTo>
                    <a:pt x="819809" y="307145"/>
                  </a:lnTo>
                  <a:lnTo>
                    <a:pt x="0" y="30714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29118" y="4493766"/>
            <a:ext cx="9524248" cy="5543410"/>
          </a:xfrm>
          <a:custGeom>
            <a:avLst/>
            <a:gdLst/>
            <a:ahLst/>
            <a:cxnLst/>
            <a:rect r="r" b="b" t="t" l="l"/>
            <a:pathLst>
              <a:path h="5543410" w="9524248">
                <a:moveTo>
                  <a:pt x="0" y="0"/>
                </a:moveTo>
                <a:lnTo>
                  <a:pt x="9524248" y="0"/>
                </a:lnTo>
                <a:lnTo>
                  <a:pt x="9524248" y="5543410"/>
                </a:lnTo>
                <a:lnTo>
                  <a:pt x="0" y="5543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334898"/>
            <a:ext cx="6250719" cy="285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6300">
                <a:solidFill>
                  <a:srgbClr val="FFFFFF"/>
                </a:solidFill>
                <a:latin typeface="TT Hoves Bold"/>
              </a:rPr>
              <a:t>Metode Pengambangan</a:t>
            </a:r>
          </a:p>
          <a:p>
            <a:pPr>
              <a:lnSpc>
                <a:spcPts val="7560"/>
              </a:lnSpc>
            </a:pPr>
            <a:r>
              <a:rPr lang="en-US" sz="6300">
                <a:solidFill>
                  <a:srgbClr val="FFFFFF"/>
                </a:solidFill>
                <a:latin typeface="TT Hoves Bold"/>
              </a:rPr>
              <a:t>Agile, SCRUM.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875724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72849" y="623478"/>
            <a:ext cx="5155974" cy="2924844"/>
          </a:xfrm>
          <a:custGeom>
            <a:avLst/>
            <a:gdLst/>
            <a:ahLst/>
            <a:cxnLst/>
            <a:rect r="r" b="b" t="t" l="l"/>
            <a:pathLst>
              <a:path h="2924844" w="5155974">
                <a:moveTo>
                  <a:pt x="0" y="0"/>
                </a:moveTo>
                <a:lnTo>
                  <a:pt x="5155974" y="0"/>
                </a:lnTo>
                <a:lnTo>
                  <a:pt x="5155974" y="2924844"/>
                </a:lnTo>
                <a:lnTo>
                  <a:pt x="0" y="2924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73553" y="623478"/>
            <a:ext cx="5002522" cy="2899421"/>
          </a:xfrm>
          <a:custGeom>
            <a:avLst/>
            <a:gdLst/>
            <a:ahLst/>
            <a:cxnLst/>
            <a:rect r="r" b="b" t="t" l="l"/>
            <a:pathLst>
              <a:path h="2899421" w="5002522">
                <a:moveTo>
                  <a:pt x="0" y="0"/>
                </a:moveTo>
                <a:lnTo>
                  <a:pt x="5002522" y="0"/>
                </a:lnTo>
                <a:lnTo>
                  <a:pt x="5002522" y="2899421"/>
                </a:lnTo>
                <a:lnTo>
                  <a:pt x="0" y="2899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66075" y="4121120"/>
            <a:ext cx="2862663" cy="2044759"/>
          </a:xfrm>
          <a:custGeom>
            <a:avLst/>
            <a:gdLst/>
            <a:ahLst/>
            <a:cxnLst/>
            <a:rect r="r" b="b" t="t" l="l"/>
            <a:pathLst>
              <a:path h="2044759" w="2862663">
                <a:moveTo>
                  <a:pt x="0" y="0"/>
                </a:moveTo>
                <a:lnTo>
                  <a:pt x="2862663" y="0"/>
                </a:lnTo>
                <a:lnTo>
                  <a:pt x="2862663" y="2044760"/>
                </a:lnTo>
                <a:lnTo>
                  <a:pt x="0" y="204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14924" y="3685210"/>
            <a:ext cx="2916579" cy="2916579"/>
          </a:xfrm>
          <a:custGeom>
            <a:avLst/>
            <a:gdLst/>
            <a:ahLst/>
            <a:cxnLst/>
            <a:rect r="r" b="b" t="t" l="l"/>
            <a:pathLst>
              <a:path h="2916579" w="2916579">
                <a:moveTo>
                  <a:pt x="0" y="0"/>
                </a:moveTo>
                <a:lnTo>
                  <a:pt x="2916579" y="0"/>
                </a:lnTo>
                <a:lnTo>
                  <a:pt x="2916579" y="2916580"/>
                </a:lnTo>
                <a:lnTo>
                  <a:pt x="0" y="2916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74814" y="3771602"/>
            <a:ext cx="2299371" cy="2299371"/>
          </a:xfrm>
          <a:custGeom>
            <a:avLst/>
            <a:gdLst/>
            <a:ahLst/>
            <a:cxnLst/>
            <a:rect r="r" b="b" t="t" l="l"/>
            <a:pathLst>
              <a:path h="2299371" w="2299371">
                <a:moveTo>
                  <a:pt x="0" y="0"/>
                </a:moveTo>
                <a:lnTo>
                  <a:pt x="2299371" y="0"/>
                </a:lnTo>
                <a:lnTo>
                  <a:pt x="2299371" y="2299371"/>
                </a:lnTo>
                <a:lnTo>
                  <a:pt x="0" y="229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05116" y="6601790"/>
            <a:ext cx="2539875" cy="2799046"/>
          </a:xfrm>
          <a:custGeom>
            <a:avLst/>
            <a:gdLst/>
            <a:ahLst/>
            <a:cxnLst/>
            <a:rect r="r" b="b" t="t" l="l"/>
            <a:pathLst>
              <a:path h="2799046" w="2539875">
                <a:moveTo>
                  <a:pt x="0" y="0"/>
                </a:moveTo>
                <a:lnTo>
                  <a:pt x="2539876" y="0"/>
                </a:lnTo>
                <a:lnTo>
                  <a:pt x="2539876" y="2799046"/>
                </a:lnTo>
                <a:lnTo>
                  <a:pt x="0" y="2799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28678" y="7366169"/>
            <a:ext cx="3489750" cy="1391979"/>
          </a:xfrm>
          <a:custGeom>
            <a:avLst/>
            <a:gdLst/>
            <a:ahLst/>
            <a:cxnLst/>
            <a:rect r="r" b="b" t="t" l="l"/>
            <a:pathLst>
              <a:path h="1391979" w="3489750">
                <a:moveTo>
                  <a:pt x="0" y="0"/>
                </a:moveTo>
                <a:lnTo>
                  <a:pt x="3489751" y="0"/>
                </a:lnTo>
                <a:lnTo>
                  <a:pt x="3489751" y="1391979"/>
                </a:lnTo>
                <a:lnTo>
                  <a:pt x="0" y="1391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19175"/>
            <a:ext cx="4632039" cy="275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Teknologi dan Tools yang dipakai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005008"/>
            <a:ext cx="4283761" cy="125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Berikut adalah Teknologi dan Tools yang digunakan untuk mengembangkan NOS-Portal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875724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80309" y="7478742"/>
            <a:ext cx="1888381" cy="1373797"/>
          </a:xfrm>
          <a:custGeom>
            <a:avLst/>
            <a:gdLst/>
            <a:ahLst/>
            <a:cxnLst/>
            <a:rect r="r" b="b" t="t" l="l"/>
            <a:pathLst>
              <a:path h="1373797" w="1888381">
                <a:moveTo>
                  <a:pt x="0" y="0"/>
                </a:moveTo>
                <a:lnTo>
                  <a:pt x="1888381" y="0"/>
                </a:lnTo>
                <a:lnTo>
                  <a:pt x="1888381" y="1373797"/>
                </a:lnTo>
                <a:lnTo>
                  <a:pt x="0" y="13737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01000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50093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48915" y="3540443"/>
            <a:ext cx="889041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DEMO PROGRAM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2412276" cy="1130754"/>
          </a:xfrm>
          <a:custGeom>
            <a:avLst/>
            <a:gdLst/>
            <a:ahLst/>
            <a:cxnLst/>
            <a:rect r="r" b="b" t="t" l="l"/>
            <a:pathLst>
              <a:path h="1130754" w="2412276">
                <a:moveTo>
                  <a:pt x="0" y="0"/>
                </a:moveTo>
                <a:lnTo>
                  <a:pt x="2412276" y="0"/>
                </a:lnTo>
                <a:lnTo>
                  <a:pt x="2412276" y="1130754"/>
                </a:lnTo>
                <a:lnTo>
                  <a:pt x="0" y="113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DAFmVCYo5wY</dc:identifier>
  <dcterms:modified xsi:type="dcterms:W3CDTF">2011-08-01T06:04:30Z</dcterms:modified>
  <cp:revision>1</cp:revision>
  <dc:title>NOS-Portal</dc:title>
</cp:coreProperties>
</file>